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6E4F-3503-864A-7447-F07475551F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C86C44-CBE4-6481-4BFA-90E1B08E39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A6514-E6A9-7E9A-8276-6DF51EDE6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CFE19-7C05-4E8A-8A5B-E95F1CC6D4C2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8E7A3-9B81-AE3C-4BE4-2BDB82A43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800A2-474C-EE8B-9D29-BF2039B2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8D352-0993-440C-9F49-9C6FACD26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5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C1F8F-4FF9-8051-D6B6-4154D3A7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CB4DC-75E3-3615-FDDE-0DEB98E79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C96F5-117C-4DA3-3CC3-E9DB06E5A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CFE19-7C05-4E8A-8A5B-E95F1CC6D4C2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161F0-7E8E-6627-B202-799237C2C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311E3-975A-9A9D-E604-A96B1505D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8D352-0993-440C-9F49-9C6FACD26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8607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B9513C-25B8-F85E-EAD5-963AA892CF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568A14-3EAC-3676-16D5-A1CE81926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F6AC9-DAF8-4842-3AF5-0A6426EA5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CFE19-7C05-4E8A-8A5B-E95F1CC6D4C2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328E8-33BE-EE8A-1DB6-8ABB57114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DA4B0-3F1F-9E16-61E2-E9789DDCA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8D352-0993-440C-9F49-9C6FACD26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66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2EE2-D95F-BC02-E83A-1067285D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15B8B-973C-FA7F-2013-5D8751CDB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F31A7-37AA-1989-40BE-BD9C19B6A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CFE19-7C05-4E8A-8A5B-E95F1CC6D4C2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5EADC-7486-F144-4865-C3EAAD729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8BD9F-36DD-8066-EB63-4C9C89B46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8D352-0993-440C-9F49-9C6FACD26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626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83FAA-3F97-4BE9-1620-81AFA143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BFA4D-1A26-002D-65BB-C93417DC8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A5F5F-B4B4-CEB0-C427-534AC16E6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CFE19-7C05-4E8A-8A5B-E95F1CC6D4C2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2D6C9-8818-0BE7-804F-7462BDDBA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83EE0-7D56-EAA9-EB01-CF669EF43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8D352-0993-440C-9F49-9C6FACD26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502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002D-D59A-FCB6-DE7F-85BA2BE4A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D28F2-E217-3331-C925-27038064A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78359-8700-1789-633E-DAE1D9190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A0B6E-8977-AE06-9528-3C0EADB1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CFE19-7C05-4E8A-8A5B-E95F1CC6D4C2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FB8F1-BC98-B6C2-17A9-192827A4C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5173D-5150-6F56-E493-F32C9DBB3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8D352-0993-440C-9F49-9C6FACD26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7615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7756E-35DE-EEF4-5926-FE57F36B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80007-ABBC-CE1C-047C-883DD8747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D9C12-A298-DAEA-B2BB-860302EB7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E54A5D-C49E-82A6-C4EA-A891C5218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35281C-206E-0678-5CBD-B739320F19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9114DA-85BE-78DE-EC64-B8EFA7E2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CFE19-7C05-4E8A-8A5B-E95F1CC6D4C2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F15BD7-C056-7216-50F6-4B961D423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CE51F8-20C3-751C-CDAF-0347F2F65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8D352-0993-440C-9F49-9C6FACD26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35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F664-D706-185A-5B44-885F1FEF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569C3A-35DB-8DBC-1E42-46207168D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CFE19-7C05-4E8A-8A5B-E95F1CC6D4C2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DE823-3166-ABF2-0F4B-1B743AADA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D3CC77-0201-F33D-0BE7-3B042AE3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8D352-0993-440C-9F49-9C6FACD26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713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FCE066-5BEB-2529-9D01-3ED000918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CFE19-7C05-4E8A-8A5B-E95F1CC6D4C2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4E952-C549-4DE5-878F-86E6C5BC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A25B8-32B8-77A1-2C8D-05303263E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8D352-0993-440C-9F49-9C6FACD26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663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DAE37-C120-26D0-C7B7-4358608A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F4F92-54FB-49E7-3C20-45F9FD1FC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E6CC2F-3282-E391-E582-1115566CE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E12F8-7D0A-DEF9-7D8E-62CE1F75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CFE19-7C05-4E8A-8A5B-E95F1CC6D4C2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F74A4-0BC2-D7AE-E2D4-F14942B3E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FD23C-4F44-85F5-FCC7-02645EC3E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8D352-0993-440C-9F49-9C6FACD26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908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7F1F6-6CE2-39CE-934D-3C26A11AB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4FD4C8-F01F-366B-20F2-B01E772CF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55DB4-22D9-947E-731B-EF7142A88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74F354-1B10-6798-2B17-01ED128D9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CFE19-7C05-4E8A-8A5B-E95F1CC6D4C2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26C7D-FF66-2F54-D5C4-8AB63B4ED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DBBBF-C51B-4E9A-FE3D-93B3B7C0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8D352-0993-440C-9F49-9C6FACD26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882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BA011-1EA5-6697-326E-5E06F69EA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C7F28-AAE7-9BC9-78D1-F18B76A2A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2D857-D613-E712-4FD7-87FA0EF0B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CFE19-7C05-4E8A-8A5B-E95F1CC6D4C2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ABEE6-3481-9869-CAC3-4EA2198F8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CD83-3A2A-33E0-A89E-CBB26DA91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8D352-0993-440C-9F49-9C6FACD26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660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B8CA3B-E963-5A64-7F56-4C0B85F07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32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BD872E-4A61-D19B-9DBB-AC3F14F91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18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648EC-C540-D5CB-0459-0A3108F7E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58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87BB6E-7223-93E9-4FD3-A09C3CB44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64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095A51-EFAE-F411-F07D-D60045609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41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1CBEE-09F0-543A-A33D-121CC3194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42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9694C-2061-BDAA-CD5C-9F44E5D1C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19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3089B6-131D-7CD3-D39C-2BD379A69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8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B73B31-03A2-791F-8A69-1AC816F8C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3EC84C-A2DE-6DF9-73CC-B1C9E47F6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53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51AC61-7D27-2BDD-F532-BFD2E99D9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33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E4E8AF-66BD-4FB1-6732-287048751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81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959BE3-F53C-4C23-8740-343E4A776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30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F2FE50-77D3-3871-CAE5-73168066B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7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Sanveg Lokade</dc:creator>
  <cp:lastModifiedBy>Sanveg Lokade</cp:lastModifiedBy>
  <cp:revision>4</cp:revision>
  <dcterms:created xsi:type="dcterms:W3CDTF">2024-12-20T10:24:00Z</dcterms:created>
  <dcterms:modified xsi:type="dcterms:W3CDTF">2025-04-01T06:11:20Z</dcterms:modified>
</cp:coreProperties>
</file>